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2.xml" ContentType="application/vnd.openxmlformats-officedocument.theme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theme/theme14.xml" ContentType="application/vnd.openxmlformats-officedocument.theme+xml"/>
  <Override PartName="/ppt/slideLayouts/slideLayout27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7" r:id="rId16"/>
    <p:sldId id="258" r:id="rId17"/>
    <p:sldId id="259" r:id="rId18"/>
    <p:sldId id="260" r:id="rId19"/>
    <p:sldId id="261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1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AFILIADOS </a:t>
            </a:r>
            <a:r>
              <a:rPr lang="es-MX" sz="1800" dirty="0" smtClean="0">
                <a:solidFill>
                  <a:schemeClr val="bg1"/>
                </a:solidFill>
              </a:rPr>
              <a:t>DICIEMBRE </a:t>
            </a:r>
            <a:r>
              <a:rPr lang="es-MX" sz="20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309911"/>
            <a:ext cx="2459333" cy="113531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35" y="908710"/>
            <a:ext cx="8892559" cy="198933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3501008"/>
            <a:ext cx="4596782" cy="2749534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0504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2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</a:t>
            </a:r>
            <a:r>
              <a:rPr lang="es-MX" sz="1800" dirty="0" smtClean="0">
                <a:solidFill>
                  <a:schemeClr val="bg1"/>
                </a:solidFill>
              </a:rPr>
              <a:t>PENSIONADOS DICIEMBRE </a:t>
            </a:r>
            <a:r>
              <a:rPr lang="es-MX" sz="2000" dirty="0" smtClean="0">
                <a:solidFill>
                  <a:schemeClr val="bg1"/>
                </a:solidFill>
              </a:rPr>
              <a:t>2021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2" y="3223898"/>
            <a:ext cx="4974379" cy="184393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2" y="985938"/>
            <a:ext cx="4974379" cy="183438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5" y="5246014"/>
            <a:ext cx="2459333" cy="113531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3777" y="694304"/>
            <a:ext cx="3592602" cy="242347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117774"/>
            <a:ext cx="3518763" cy="256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3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600" dirty="0" smtClean="0">
                <a:solidFill>
                  <a:schemeClr val="bg1"/>
                </a:solidFill>
              </a:rPr>
              <a:t>DISTRIBUCIÓN </a:t>
            </a:r>
            <a:r>
              <a:rPr lang="es-MX" sz="1600" dirty="0" smtClean="0">
                <a:solidFill>
                  <a:schemeClr val="bg1"/>
                </a:solidFill>
              </a:rPr>
              <a:t>DE PENSIONADOS POR EDAD Y TIPO A DICIEMBRE 2020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75" y="1000242"/>
            <a:ext cx="8850702" cy="503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527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30366"/>
            <a:ext cx="6680733" cy="659745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DISTRIBUCIÓN DE </a:t>
            </a:r>
            <a:r>
              <a:rPr lang="es-MX" sz="1600" dirty="0" smtClean="0">
                <a:solidFill>
                  <a:schemeClr val="bg1"/>
                </a:solidFill>
              </a:rPr>
              <a:t>PENSIONADOS POR TIPO DE PENSIÓN, RANGO DE EDAD Y PENSIÓN PROMEDIO DICIEMBRE 2020</a:t>
            </a:r>
            <a:endParaRPr lang="es-MX" sz="16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0" y="980728"/>
            <a:ext cx="8934957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849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47620"/>
            <a:ext cx="6663480" cy="24567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DISTRIBUCIÓN DE PENSIONADOS POR TIPO DE PENSION, RANGO DE EDAD Y PENSIÓN MENSUAL A DICIEMBRE 2020</a:t>
            </a:r>
            <a:endParaRPr lang="es-MX" sz="16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4693"/>
            <a:ext cx="8712968" cy="480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239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47</TotalTime>
  <Words>87</Words>
  <Application>Microsoft Office PowerPoint</Application>
  <PresentationFormat>Presentación en pantalla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5</vt:i4>
      </vt:variant>
    </vt:vector>
  </HeadingPairs>
  <TitlesOfParts>
    <vt:vector size="24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10</cp:revision>
  <dcterms:created xsi:type="dcterms:W3CDTF">2020-08-21T21:22:36Z</dcterms:created>
  <dcterms:modified xsi:type="dcterms:W3CDTF">2021-01-22T17:45:28Z</dcterms:modified>
</cp:coreProperties>
</file>